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94" r:id="rId3"/>
    <p:sldId id="289" r:id="rId4"/>
    <p:sldId id="290" r:id="rId5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FE6"/>
    <a:srgbClr val="64A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21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81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308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4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9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7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5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74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58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2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05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03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18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6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2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77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E97BA2-74F8-4ED7-BA6E-AB195BA86496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6D41E6-1B97-4B50-9CDD-ECFF8DC8B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8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7507" y="2440470"/>
            <a:ext cx="7249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кроки захисту дисертації </a:t>
            </a:r>
          </a:p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здобуття </a:t>
            </a:r>
            <a:r>
              <a:rPr lang="uk-UA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наукового ступеня </a:t>
            </a:r>
            <a:r>
              <a:rPr lang="uk-UA" sz="3200" b="1" dirty="0" smtClean="0">
                <a:solidFill>
                  <a:srgbClr val="0A0FE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КАНДИДАТ</a:t>
            </a:r>
            <a:r>
              <a:rPr lang="uk-UA" sz="3200" b="1" dirty="0" smtClean="0">
                <a:solidFill>
                  <a:srgbClr val="0A0FE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НАУК</a:t>
            </a:r>
            <a:endParaRPr lang="uk-UA" sz="3200" dirty="0">
              <a:solidFill>
                <a:srgbClr val="0A0FE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8" name="Picture 6" descr="Кандидат наук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183467"/>
            <a:ext cx="3037082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7796" y="3734397"/>
            <a:ext cx="10176407" cy="2831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0A0F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Кандидатська </a:t>
            </a:r>
            <a:r>
              <a:rPr lang="uk-UA" sz="2400" b="1" dirty="0">
                <a:solidFill>
                  <a:srgbClr val="0A0F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дисертація:</a:t>
            </a:r>
            <a:endParaRPr lang="uk-UA" sz="2400" dirty="0">
              <a:solidFill>
                <a:srgbClr val="0A0F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подана до захисту у вигляді опублікованої монографії;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 до захисту лише за однією спеціальністю.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 окремим авторефератом обсягом 0,7-0,9 авторського аркуша, який подається державною мовою. Вимоги до оформлення автореферату встановлює МОН.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2677" y="675305"/>
            <a:ext cx="8586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ЗДОБУТТЯ НАУКОВОГО СТУПЕНЯ КАНДИДАТА НАУК 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Атестація педагогічних працівників – Відокремлений структурний підрозділ  Виноградівський фаховий колед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1" y="1242099"/>
            <a:ext cx="3598032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7773" y="1242099"/>
            <a:ext cx="6665843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Дисертація на здобуття наукового ступеня кандидата наук повинна мати обсяг основного тексту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4,5-7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для суспільних і гуманітарних наук -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6,5-9 авторських аркушів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оформлених відповідно до вимог, установлених МОН.</a:t>
            </a:r>
          </a:p>
        </p:txBody>
      </p:sp>
    </p:spTree>
    <p:extLst>
      <p:ext uri="{BB962C8B-B14F-4D97-AF65-F5344CB8AC3E}">
        <p14:creationId xmlns:p14="http://schemas.microsoft.com/office/powerpoint/2010/main" val="34031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266700"/>
            <a:ext cx="11300459" cy="63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1" y="159027"/>
            <a:ext cx="11396868" cy="65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1215</TotalTime>
  <Words>89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Підготовка аспірантів та докторантів</dc:title>
  <dc:creator>Учетная запись Майкрософт</dc:creator>
  <cp:lastModifiedBy>Учетная запись Майкрософт</cp:lastModifiedBy>
  <cp:revision>84</cp:revision>
  <cp:lastPrinted>2024-09-11T10:24:29Z</cp:lastPrinted>
  <dcterms:created xsi:type="dcterms:W3CDTF">2024-09-09T09:16:14Z</dcterms:created>
  <dcterms:modified xsi:type="dcterms:W3CDTF">2024-11-27T11:12:52Z</dcterms:modified>
</cp:coreProperties>
</file>